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74" r:id="rId4"/>
    <p:sldMasterId id="2147483687" r:id="rId5"/>
  </p:sldMasterIdLst>
  <p:sldIdLst>
    <p:sldId id="256" r:id="rId6"/>
    <p:sldId id="262" r:id="rId7"/>
    <p:sldId id="263" r:id="rId8"/>
    <p:sldId id="264" r:id="rId9"/>
    <p:sldId id="265" r:id="rId10"/>
    <p:sldId id="268" r:id="rId11"/>
    <p:sldId id="269" r:id="rId12"/>
    <p:sldId id="270" r:id="rId13"/>
    <p:sldId id="271" r:id="rId14"/>
    <p:sldId id="272" r:id="rId15"/>
    <p:sldId id="273" r:id="rId16"/>
    <p:sldId id="275" r:id="rId17"/>
    <p:sldId id="276" r:id="rId18"/>
    <p:sldId id="277" r:id="rId19"/>
    <p:sldId id="278" r:id="rId20"/>
    <p:sldId id="280" r:id="rId21"/>
    <p:sldId id="281" r:id="rId22"/>
    <p:sldId id="283" r:id="rId23"/>
    <p:sldId id="284" r:id="rId24"/>
    <p:sldId id="287" r:id="rId25"/>
  </p:sldIdLst>
  <p:sldSz cx="12192000" cy="6858000"/>
  <p:notesSz cx="7559675" cy="1069149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629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IN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IN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561DD9A-31AC-4A30-9B62-E5C32229A395}" type="slidenum">
              <a:rPr/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IN" sz="3200" b="0" strike="noStrike" spc="-1"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474B723-63EB-4112-ACBE-2ACD980D4190}" type="slidenum">
              <a:rPr/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C02505B-FEB2-42AA-942B-B67E8C3B6F23}" type="slidenum">
              <a:rPr/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A8A9E5A-521E-42E2-847E-1A2147A6E197}" type="slidenum">
              <a:rPr/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2DCC666-B2E2-4CD9-81F4-5A9C667BE468}" type="slidenum">
              <a:rPr/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IN" sz="3200" b="0" strike="noStrike" spc="-1">
              <a:latin typeface="Arial" panose="020B0604020202020204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C6E4209-928E-4BC7-9C2D-0C09A9181122}" type="slidenum">
              <a:rPr/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B6C01EB-4A48-4084-92CF-89B04806871B}" type="slidenum">
              <a:rPr/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CC7ACC4-330A-4FA3-86A0-41BCAE21C3D5}" type="slidenum">
              <a:rPr/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F8AC91E-077D-4EDB-ACC5-7C6D7EBDAE6F}" type="slidenum">
              <a:rPr/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CFEBAA7-3572-4F75-B627-3D97AF79F9A7}" type="slidenum">
              <a:rPr/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E9A868D-0658-4384-A285-02C00639BF14}" type="slidenum">
              <a:rPr/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C4C2A2B-8A40-4775-B4D3-5EBF0DA0FC32}" type="slidenum">
              <a:rPr/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5D7ABB5-DBD6-45A7-B8AB-4F775D6EE7B1}" type="slidenum">
              <a:rPr/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IN" sz="3200" b="0" strike="noStrike" spc="-1"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C60F116F-8344-4E16-9DBD-5935063B5E09}" type="slidenum">
              <a:rPr/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5479B58-CD2D-44C9-BA80-78AD33332974}" type="slidenum">
              <a:rPr/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4E85A23-A064-479F-8E6B-3F9CD8FBBB6F}" type="slidenum">
              <a:rPr/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9A24FE5-693C-4973-ABC8-B695E48AE77B}" type="slidenum">
              <a:rPr/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IN" sz="3200" b="0" strike="noStrike" spc="-1">
              <a:latin typeface="Arial" panose="020B0604020202020204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7DF014BC-8C49-4897-9C5D-DF478F59BAF7}" type="slidenum">
              <a:rPr/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0A6D3532-F165-431C-829D-9A52F2C6C9B1}" type="slidenum">
              <a:rPr/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0331DDB-34EF-42D4-B18C-C24D639801CA}" type="slidenum">
              <a:rPr/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D9B974B-BAA4-4344-B025-1EA7ADB47642}" type="slidenum">
              <a:rPr/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04B7CA19-B09E-4AEE-8F8D-0CD9C158340F}" type="slidenum">
              <a:rPr/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C6AEC7D-4934-42AD-97B3-7AFD8E75C746}" type="slidenum">
              <a:rPr/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21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22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23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24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8EF2ADD-CE60-4EFF-89EA-F5AA1938A6FE}" type="slidenum">
              <a:rPr/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78912CAD-621D-43AF-A9A4-FC4B8655BEFD}" type="slidenum">
              <a:rPr/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IN" sz="3200" b="0" strike="noStrike" spc="-1"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3BEDC039-CD2A-4844-BDFD-E5A806095C27}" type="slidenum">
              <a:rPr/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625E0970-2E3C-40AB-90F2-12FC53C154C5}" type="slidenum">
              <a:rPr/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CEC4564F-C786-46DC-9B3C-DF86FE60BA5D}" type="slidenum">
              <a:rPr/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8881831D-ECA3-4294-8FD8-6B4AC7E5A502}" type="slidenum">
              <a:rPr/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IN" sz="3200" b="0" strike="noStrike" spc="-1">
              <a:latin typeface="Arial" panose="020B0604020202020204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D933A3CD-12DC-4C1F-B085-978719542163}" type="slidenum">
              <a:rPr/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4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F8132774-544D-4D18-A52E-C3F052A71C35}" type="slidenum">
              <a:rPr/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1F6AC02B-6FE5-46D8-B7D5-01299EF8B15F}" type="slidenum">
              <a:rPr/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65784F05-B9E4-49E4-B2B5-643E0922C75D}" type="slidenum">
              <a:rPr/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F7E189A3-0B40-4207-9639-DDB5A636D3A3}" type="slidenum">
              <a:rPr/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5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5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48E88D14-1A73-49E3-AB56-4C6413CB3408}" type="slidenum">
              <a:rPr/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6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6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5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0686D942-9B6D-479C-A382-7722640CF770}" type="slidenum">
              <a:rPr/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2.png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4" Type="http://schemas.openxmlformats.org/officeDocument/2006/relationships/theme" Target="../theme/theme2.xml"/><Relationship Id="rId13" Type="http://schemas.openxmlformats.org/officeDocument/2006/relationships/image" Target="../media/image3.png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5.xml"/><Relationship Id="rId8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/>
          <p:nvPr/>
        </p:nvPicPr>
        <p:blipFill>
          <a:blip r:embed="rId13"/>
          <a:stretch>
            <a:fillRect/>
          </a:stretch>
        </p:blipFill>
        <p:spPr>
          <a:xfrm>
            <a:off x="-35640" y="0"/>
            <a:ext cx="12235680" cy="6882120"/>
          </a:xfrm>
          <a:prstGeom prst="rect">
            <a:avLst/>
          </a:prstGeom>
          <a:ln w="0">
            <a:noFill/>
          </a:ln>
        </p:spPr>
      </p:pic>
      <p:pic>
        <p:nvPicPr>
          <p:cNvPr id="7" name="Picture 8" descr="logo ICICI.png"/>
          <p:cNvPicPr/>
          <p:nvPr/>
        </p:nvPicPr>
        <p:blipFill>
          <a:blip r:embed="rId14"/>
          <a:stretch>
            <a:fillRect/>
          </a:stretch>
        </p:blipFill>
        <p:spPr>
          <a:xfrm>
            <a:off x="8739720" y="685800"/>
            <a:ext cx="2891520" cy="99072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body"/>
          </p:nvPr>
        </p:nvSpPr>
        <p:spPr>
          <a:xfrm>
            <a:off x="5506200" y="3315960"/>
            <a:ext cx="5766840" cy="1250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960"/>
              </a:spcBef>
              <a:buNone/>
              <a:tabLst>
                <a:tab pos="0" algn="l"/>
              </a:tabLst>
            </a:pPr>
            <a:r>
              <a:rPr lang="en-US" sz="4800" b="1" strike="noStrike" spc="-1">
                <a:solidFill>
                  <a:srgbClr val="053C6D"/>
                </a:solidFill>
                <a:latin typeface="Zurich BT"/>
              </a:rPr>
              <a:t>Text</a:t>
            </a:r>
            <a:endParaRPr lang="en-US" sz="4800" b="0" strike="noStrike" spc="-1">
              <a:solidFill>
                <a:srgbClr val="000000"/>
              </a:solidFill>
              <a:latin typeface="Zurich BT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500440" y="4979520"/>
            <a:ext cx="5219640" cy="757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480"/>
              </a:spcBef>
              <a:buNone/>
              <a:tabLst>
                <a:tab pos="0" algn="l"/>
              </a:tabLst>
            </a:pPr>
            <a:r>
              <a:rPr lang="en-US" sz="2400" b="1" strike="noStrike" spc="-1">
                <a:solidFill>
                  <a:srgbClr val="97291E"/>
                </a:solidFill>
                <a:latin typeface="Zurich BT"/>
              </a:rPr>
              <a:t>Text</a:t>
            </a:r>
            <a:endParaRPr lang="en-US" sz="2400" b="0" strike="noStrike" spc="-1">
              <a:solidFill>
                <a:srgbClr val="000000"/>
              </a:solidFill>
              <a:latin typeface="Zurich BT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5491440" y="5969160"/>
            <a:ext cx="2821680" cy="367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053C6D"/>
                </a:solidFill>
                <a:latin typeface="Zurich BT"/>
              </a:rPr>
              <a:t>Date</a:t>
            </a:r>
            <a:endParaRPr lang="en-US" sz="2000" b="0" strike="noStrike" spc="-1">
              <a:solidFill>
                <a:srgbClr val="000000"/>
              </a:solidFill>
              <a:latin typeface="Zurich BT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Zurich BT"/>
              </a:rPr>
              <a:t>Click to edit the title text format</a:t>
            </a:r>
            <a:endParaRPr lang="en-US" sz="1800" b="0" strike="noStrike" spc="-1">
              <a:solidFill>
                <a:srgbClr val="000000"/>
              </a:solidFill>
              <a:latin typeface="Zurich B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1"/>
          <p:cNvPicPr/>
          <p:nvPr/>
        </p:nvPicPr>
        <p:blipFill>
          <a:blip r:embed="rId13"/>
          <a:stretch>
            <a:fillRect/>
          </a:stretch>
        </p:blipFill>
        <p:spPr>
          <a:xfrm>
            <a:off x="379440" y="5943600"/>
            <a:ext cx="718560" cy="761760"/>
          </a:xfrm>
          <a:prstGeom prst="rect">
            <a:avLst/>
          </a:prstGeom>
          <a:ln w="0">
            <a:noFill/>
          </a:ln>
        </p:spPr>
      </p:pic>
      <p:sp>
        <p:nvSpPr>
          <p:cNvPr id="43" name="PlaceHolder 1"/>
          <p:cNvSpPr>
            <a:spLocks noGrp="1"/>
          </p:cNvSpPr>
          <p:nvPr>
            <p:ph type="dt" idx="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defRPr lang="en-IN" sz="1400" b="0" strike="noStrike" spc="-1">
                <a:latin typeface="Times New Roman" panose="02020603050405020304"/>
              </a:defRPr>
            </a:lvl1pPr>
          </a:lstStyle>
          <a:p>
            <a:r>
              <a:rPr lang="en-IN" sz="1400" b="0" strike="noStrike" spc="-1">
                <a:latin typeface="Times New Roman" panose="02020603050405020304"/>
              </a:rPr>
              <a:t>&lt;date/time&gt;</a:t>
            </a:r>
            <a:endParaRPr lang="en-IN" sz="1400" b="0" strike="noStrike" spc="-1">
              <a:latin typeface="Times New Roman" panose="02020603050405020304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ftr" idx="2"/>
          </p:nvPr>
        </p:nvSpPr>
        <p:spPr>
          <a:xfrm>
            <a:off x="1215000" y="6422400"/>
            <a:ext cx="3861360" cy="3657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algn="ctr">
              <a:buNone/>
              <a:defRPr lang="en-IN" sz="1400" b="0" strike="noStrike" spc="-1">
                <a:latin typeface="Times New Roman" panose="02020603050405020304"/>
              </a:defRPr>
            </a:lvl1pPr>
          </a:lstStyle>
          <a:p>
            <a:pPr algn="ctr">
              <a:buNone/>
            </a:pPr>
            <a:r>
              <a:rPr lang="en-IN" sz="1400" b="0" strike="noStrike" spc="-1">
                <a:latin typeface="Times New Roman" panose="02020603050405020304"/>
              </a:rPr>
              <a:t>&lt;footer&gt;</a:t>
            </a:r>
            <a:endParaRPr lang="en-IN" sz="1400" b="0" strike="noStrike" spc="-1">
              <a:latin typeface="Times New Roman" panose="02020603050405020304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sldNum" idx="3"/>
          </p:nvPr>
        </p:nvSpPr>
        <p:spPr>
          <a:xfrm>
            <a:off x="11202840" y="6415560"/>
            <a:ext cx="609480" cy="3657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1F497D"/>
                </a:solidFill>
                <a:latin typeface="Zurich Lt BT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F88E00B-84B0-4505-9A12-9B7AB8738816}" type="slidenum">
              <a:rPr lang="en-US" sz="1200" b="0" strike="noStrike" spc="-1">
                <a:solidFill>
                  <a:srgbClr val="1F497D"/>
                </a:solidFill>
                <a:latin typeface="Zurich Lt BT"/>
              </a:rPr>
            </a:fld>
            <a:endParaRPr lang="en-IN" sz="1200" b="0" strike="noStrike" spc="-1">
              <a:latin typeface="Times New Roman" panose="02020603050405020304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Zurich BT"/>
              </a:rPr>
              <a:t>Click to edit the title text format</a:t>
            </a:r>
            <a:endParaRPr lang="en-US" sz="1800" b="0" strike="noStrike" spc="-1">
              <a:solidFill>
                <a:srgbClr val="000000"/>
              </a:solidFill>
              <a:latin typeface="Zurich BT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Zurich BT"/>
              </a:rPr>
              <a:t>Click to edit the outline text format</a:t>
            </a:r>
            <a:endParaRPr lang="en-US" sz="3200" b="0" strike="noStrike" spc="-1">
              <a:solidFill>
                <a:srgbClr val="000000"/>
              </a:solidFill>
              <a:latin typeface="Zurich BT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en-US" sz="2400" b="0" strike="noStrike" spc="-1">
                <a:solidFill>
                  <a:srgbClr val="000000"/>
                </a:solidFill>
                <a:latin typeface="Zurich BT"/>
              </a:rPr>
              <a:t>Second Outline Level</a:t>
            </a:r>
            <a:endParaRPr lang="en-US" sz="2400" b="0" strike="noStrike" spc="-1">
              <a:solidFill>
                <a:srgbClr val="000000"/>
              </a:solidFill>
              <a:latin typeface="Zurich BT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Zurich BT"/>
              </a:rPr>
              <a:t>Third Outline Level</a:t>
            </a:r>
            <a:endParaRPr lang="en-US" sz="2000" b="0" strike="noStrike" spc="-1">
              <a:solidFill>
                <a:srgbClr val="000000"/>
              </a:solidFill>
              <a:latin typeface="Zurich BT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Zurich BT"/>
              </a:rPr>
              <a:t>Fourth Outline Level</a:t>
            </a:r>
            <a:endParaRPr lang="en-US" sz="2000" b="0" strike="noStrike" spc="-1">
              <a:solidFill>
                <a:srgbClr val="000000"/>
              </a:solidFill>
              <a:latin typeface="Zurich BT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Zurich BT"/>
              </a:rPr>
              <a:t>Fifth Outline Level</a:t>
            </a:r>
            <a:endParaRPr lang="en-US" sz="2000" b="0" strike="noStrike" spc="-1">
              <a:solidFill>
                <a:srgbClr val="000000"/>
              </a:solidFill>
              <a:latin typeface="Zurich BT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Zurich BT"/>
              </a:rPr>
              <a:t>Sixth Outline Level</a:t>
            </a:r>
            <a:endParaRPr lang="en-US" sz="2000" b="0" strike="noStrike" spc="-1">
              <a:solidFill>
                <a:srgbClr val="000000"/>
              </a:solidFill>
              <a:latin typeface="Zurich BT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Zurich BT"/>
              </a:rPr>
              <a:t>Seventh Outline Level</a:t>
            </a:r>
            <a:endParaRPr lang="en-US" sz="2000" b="0" strike="noStrike" spc="-1">
              <a:solidFill>
                <a:srgbClr val="000000"/>
              </a:solidFill>
              <a:latin typeface="Zurich B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sz="4400" b="0" strike="noStrike" spc="-1">
                <a:solidFill>
                  <a:srgbClr val="000000"/>
                </a:solidFill>
                <a:latin typeface="Calibri Light" panose="020F0302020204030204"/>
              </a:rPr>
              <a:t>Click to edit Master title style</a:t>
            </a:r>
            <a:endParaRPr lang="en-US" sz="44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Calibri" panose="020F0502020204030204"/>
              </a:rPr>
              <a:t>Edit Master text styles</a:t>
            </a: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latin typeface="Calibri" panose="020F0502020204030204"/>
              </a:rPr>
              <a:t>Second level</a:t>
            </a:r>
            <a:endParaRPr lang="en-US" sz="2400" b="0" strike="noStrike" spc="-1">
              <a:solidFill>
                <a:srgbClr val="000000"/>
              </a:solidFill>
              <a:latin typeface="Calibri" panose="020F0502020204030204"/>
            </a:endParaRPr>
          </a:p>
          <a:p>
            <a:pPr marL="1143000" lvl="2" indent="-228600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Calibri" panose="020F0502020204030204"/>
              </a:rPr>
              <a:t>Third level</a:t>
            </a:r>
            <a:endParaRPr lang="en-US" sz="2000" b="0" strike="noStrike" spc="-1">
              <a:solidFill>
                <a:srgbClr val="000000"/>
              </a:solidFill>
              <a:latin typeface="Calibri" panose="020F0502020204030204"/>
            </a:endParaRPr>
          </a:p>
          <a:p>
            <a:pPr marL="1600200" lvl="3" indent="-228600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1800" b="0" strike="noStrike" spc="-1">
                <a:solidFill>
                  <a:srgbClr val="000000"/>
                </a:solidFill>
                <a:latin typeface="Calibri" panose="020F0502020204030204"/>
              </a:rPr>
              <a:t>Fourth level</a:t>
            </a:r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  <a:p>
            <a:pPr marL="2057400" lvl="4" indent="-228600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1800" b="0" strike="noStrike" spc="-1">
                <a:solidFill>
                  <a:srgbClr val="000000"/>
                </a:solidFill>
                <a:latin typeface="Calibri" panose="020F0502020204030204"/>
              </a:rPr>
              <a:t>Fifth level</a:t>
            </a:r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en-IN" sz="1200" b="0" strike="noStrike" spc="-1">
                <a:solidFill>
                  <a:srgbClr val="8B8B8B"/>
                </a:solidFill>
                <a:latin typeface="Calibri" panose="020F0502020204030204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en-IN" sz="1200" b="0" strike="noStrike" spc="-1">
                <a:solidFill>
                  <a:srgbClr val="8B8B8B"/>
                </a:solidFill>
                <a:latin typeface="Calibri" panose="020F0502020204030204"/>
              </a:rPr>
              <a:t>&lt;date/time&gt;</a:t>
            </a:r>
            <a:endParaRPr lang="en-IN" sz="1200" b="0" strike="noStrike" spc="-1">
              <a:latin typeface="Times New Roman" panose="02020603050405020304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en-IN" sz="1400" b="0" strike="noStrike" spc="-1">
                <a:latin typeface="Times New Roman" panose="02020603050405020304"/>
              </a:defRPr>
            </a:lvl1pPr>
          </a:lstStyle>
          <a:p>
            <a:pPr algn="ctr">
              <a:buNone/>
            </a:pPr>
            <a:r>
              <a:rPr lang="en-IN" sz="1400" b="0" strike="noStrike" spc="-1">
                <a:latin typeface="Times New Roman" panose="02020603050405020304"/>
              </a:rPr>
              <a:t>&lt;footer&gt;</a:t>
            </a:r>
            <a:endParaRPr lang="en-IN" sz="1400" b="0" strike="noStrike" spc="-1">
              <a:latin typeface="Times New Roman" panose="02020603050405020304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en-IN" sz="1200" b="0" strike="noStrike" spc="-1">
                <a:solidFill>
                  <a:srgbClr val="8B8B8B"/>
                </a:solidFill>
                <a:latin typeface="Calibri" panose="020F0502020204030204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4C6CFEC-E4B1-4119-BDF2-ACFF11FB18D3}" type="slidenum">
              <a:rPr lang="en-IN" sz="1200" b="0" strike="noStrike" spc="-1">
                <a:solidFill>
                  <a:srgbClr val="8B8B8B"/>
                </a:solidFill>
                <a:latin typeface="Calibri" panose="020F0502020204030204"/>
              </a:rPr>
            </a:fld>
            <a:endParaRPr lang="en-IN" sz="1200" b="0" strike="noStrike" spc="-1"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en-IN" sz="1200" b="0" strike="noStrike" spc="-1">
                <a:solidFill>
                  <a:srgbClr val="8B8B8B"/>
                </a:solidFill>
                <a:latin typeface="Calibri" panose="020F0502020204030204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en-IN" sz="1200" b="0" strike="noStrike" spc="-1">
                <a:solidFill>
                  <a:srgbClr val="8B8B8B"/>
                </a:solidFill>
                <a:latin typeface="Calibri" panose="020F0502020204030204"/>
              </a:rPr>
              <a:t>&lt;date/time&gt;</a:t>
            </a:r>
            <a:endParaRPr lang="en-IN" sz="1200" b="0" strike="noStrike" spc="-1">
              <a:latin typeface="Times New Roman" panose="02020603050405020304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en-IN" sz="1400" b="0" strike="noStrike" spc="-1">
                <a:latin typeface="Times New Roman" panose="02020603050405020304"/>
              </a:defRPr>
            </a:lvl1pPr>
          </a:lstStyle>
          <a:p>
            <a:pPr algn="ctr">
              <a:buNone/>
            </a:pPr>
            <a:r>
              <a:rPr lang="en-IN" sz="1400" b="0" strike="noStrike" spc="-1">
                <a:latin typeface="Times New Roman" panose="02020603050405020304"/>
              </a:rPr>
              <a:t>&lt;footer&gt;</a:t>
            </a:r>
            <a:endParaRPr lang="en-IN" sz="1400" b="0" strike="noStrike" spc="-1">
              <a:latin typeface="Times New Roman" panose="02020603050405020304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en-IN" sz="1200" b="0" strike="noStrike" spc="-1">
                <a:solidFill>
                  <a:srgbClr val="8B8B8B"/>
                </a:solidFill>
                <a:latin typeface="Calibri" panose="020F0502020204030204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560FB89-E34A-4622-8B5B-55D8A60FA21B}" type="slidenum">
              <a:rPr lang="en-IN" sz="1200" b="0" strike="noStrike" spc="-1">
                <a:solidFill>
                  <a:srgbClr val="8B8B8B"/>
                </a:solidFill>
                <a:latin typeface="Calibri" panose="020F0502020204030204"/>
              </a:rPr>
            </a:fld>
            <a:endParaRPr lang="en-IN" sz="1200" b="0" strike="noStrike" spc="-1">
              <a:latin typeface="Times New Roman" panose="02020603050405020304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Calibri" panose="020F0502020204030204"/>
              </a:rPr>
              <a:t>Click to edit the title text format</a:t>
            </a:r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2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lnSpc>
                <a:spcPct val="9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Calibri" panose="020F0502020204030204"/>
              </a:rPr>
              <a:t>Click to edit the outline text format</a:t>
            </a:r>
            <a:endParaRPr lang="en-US" sz="2800" b="0" strike="noStrike" spc="-1">
              <a:solidFill>
                <a:srgbClr val="000000"/>
              </a:solidFill>
              <a:latin typeface="Calibri" panose="020F0502020204030204"/>
            </a:endParaRPr>
          </a:p>
          <a:p>
            <a:pPr marL="864235" lvl="1" indent="-323850">
              <a:lnSpc>
                <a:spcPct val="9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Calibri" panose="020F0502020204030204"/>
              </a:rPr>
              <a:t>Second Outline Level</a:t>
            </a:r>
            <a:endParaRPr lang="en-US" sz="2000" b="0" strike="noStrike" spc="-1">
              <a:solidFill>
                <a:srgbClr val="000000"/>
              </a:solidFill>
              <a:latin typeface="Calibri" panose="020F0502020204030204"/>
            </a:endParaRPr>
          </a:p>
          <a:p>
            <a:pPr marL="1296035" lvl="2" indent="-28829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 panose="020F0502020204030204"/>
              </a:rPr>
              <a:t>Third Outline Level</a:t>
            </a:r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  <a:p>
            <a:pPr marL="1727835" lvl="3" indent="-215900">
              <a:lnSpc>
                <a:spcPct val="9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Calibri" panose="020F0502020204030204"/>
              </a:rPr>
              <a:t>Fourth Outline Level</a:t>
            </a:r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  <a:p>
            <a:pPr marL="2160270" lvl="4" indent="-215900">
              <a:lnSpc>
                <a:spcPct val="9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 panose="020F0502020204030204"/>
              </a:rPr>
              <a:t>Fifth Outline Level</a:t>
            </a:r>
            <a:endParaRPr lang="en-US" sz="2000" b="0" strike="noStrike" spc="-1">
              <a:solidFill>
                <a:srgbClr val="000000"/>
              </a:solidFill>
              <a:latin typeface="Calibri" panose="020F0502020204030204"/>
            </a:endParaRPr>
          </a:p>
          <a:p>
            <a:pPr marL="2592070" lvl="5" indent="-215900">
              <a:lnSpc>
                <a:spcPct val="9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 panose="020F0502020204030204"/>
              </a:rPr>
              <a:t>Sixth Outline Level</a:t>
            </a:r>
            <a:endParaRPr lang="en-US" sz="2000" b="0" strike="noStrike" spc="-1">
              <a:solidFill>
                <a:srgbClr val="000000"/>
              </a:solidFill>
              <a:latin typeface="Calibri" panose="020F0502020204030204"/>
            </a:endParaRPr>
          </a:p>
          <a:p>
            <a:pPr marL="3023870" lvl="6" indent="-215900">
              <a:lnSpc>
                <a:spcPct val="9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 panose="020F0502020204030204"/>
              </a:rPr>
              <a:t>Seventh Outline Level</a:t>
            </a:r>
            <a:endParaRPr lang="en-US" sz="20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/>
          </p:nvPr>
        </p:nvSpPr>
        <p:spPr>
          <a:xfrm>
            <a:off x="6492240" y="2854440"/>
            <a:ext cx="4840560" cy="2534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960"/>
              </a:spcBef>
              <a:buNone/>
              <a:tabLst>
                <a:tab pos="0" algn="l"/>
              </a:tabLst>
            </a:pPr>
            <a:r>
              <a:rPr lang="en-US" sz="4800" b="1" strike="noStrike" spc="-1" dirty="0" smtClean="0">
                <a:solidFill>
                  <a:srgbClr val="053C6D"/>
                </a:solidFill>
                <a:latin typeface="Calibri" panose="020F0502020204030204"/>
              </a:rPr>
              <a:t>UCJ</a:t>
            </a:r>
            <a:endParaRPr lang="en-US" dirty="0" smtClean="0"/>
          </a:p>
          <a:p>
            <a:pPr>
              <a:lnSpc>
                <a:spcPct val="100000"/>
              </a:lnSpc>
              <a:spcBef>
                <a:spcPts val="960"/>
              </a:spcBef>
              <a:buNone/>
              <a:tabLst>
                <a:tab pos="0" algn="l"/>
              </a:tabLst>
            </a:pPr>
            <a:r>
              <a:rPr lang="en-US" sz="4800" b="1" strike="noStrike" spc="-1" dirty="0" smtClean="0">
                <a:solidFill>
                  <a:srgbClr val="053C6D"/>
                </a:solidFill>
                <a:latin typeface="Calibri" panose="020F0502020204030204"/>
              </a:rPr>
              <a:t>CREDIT </a:t>
            </a:r>
            <a:r>
              <a:rPr lang="en-US" sz="4800" b="1" strike="noStrike" spc="-1" dirty="0">
                <a:solidFill>
                  <a:srgbClr val="053C6D"/>
                </a:solidFill>
                <a:latin typeface="Calibri" panose="020F0502020204030204"/>
              </a:rPr>
              <a:t>CARD</a:t>
            </a:r>
            <a:br>
              <a:rPr dirty="0"/>
            </a:br>
            <a:endParaRPr lang="en-US" sz="4800" b="0" strike="noStrike" spc="-1" dirty="0">
              <a:solidFill>
                <a:srgbClr val="000000"/>
              </a:solidFill>
              <a:latin typeface="Zurich BT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-520065" y="-1016635"/>
            <a:ext cx="13039090" cy="81165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Picture 5"/>
          <p:cNvPicPr/>
          <p:nvPr/>
        </p:nvPicPr>
        <p:blipFill>
          <a:blip r:embed="rId1"/>
          <a:stretch>
            <a:fillRect/>
          </a:stretch>
        </p:blipFill>
        <p:spPr>
          <a:xfrm>
            <a:off x="304800" y="1052945"/>
            <a:ext cx="11623964" cy="5375564"/>
          </a:xfrm>
          <a:prstGeom prst="rect">
            <a:avLst/>
          </a:prstGeom>
          <a:ln w="0">
            <a:noFill/>
          </a:ln>
        </p:spPr>
      </p:pic>
      <p:sp>
        <p:nvSpPr>
          <p:cNvPr id="196" name="Rectangle 4"/>
          <p:cNvSpPr/>
          <p:nvPr/>
        </p:nvSpPr>
        <p:spPr>
          <a:xfrm>
            <a:off x="2576880" y="500040"/>
            <a:ext cx="678852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IN" sz="1800" b="0" strike="noStrike" spc="-1">
                <a:solidFill>
                  <a:srgbClr val="414141"/>
                </a:solidFill>
                <a:latin typeface="Mulish"/>
              </a:rPr>
              <a:t>User entry of Basic details</a:t>
            </a:r>
            <a:endParaRPr lang="en-IN" sz="1800" b="0" strike="noStrike" spc="-1"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sldNum" idx="1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8B8B8B"/>
                </a:solidFill>
                <a:latin typeface="Calibri" panose="020F0502020204030204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588ACD50-C5EE-4B54-BE52-8B6E0AA65927}" type="slidenum">
              <a:rPr lang="en-US" sz="1200" b="0" strike="noStrike" spc="-1">
                <a:solidFill>
                  <a:srgbClr val="8B8B8B"/>
                </a:solidFill>
                <a:latin typeface="Calibri" panose="020F0502020204030204"/>
              </a:rPr>
            </a:fld>
            <a:endParaRPr lang="en-IN" sz="1200" b="0" strike="noStrike" spc="-1">
              <a:latin typeface="Times New Roman" panose="02020603050405020304"/>
            </a:endParaRPr>
          </a:p>
        </p:txBody>
      </p:sp>
      <p:sp>
        <p:nvSpPr>
          <p:cNvPr id="198" name="Rectangle 4"/>
          <p:cNvSpPr/>
          <p:nvPr/>
        </p:nvSpPr>
        <p:spPr>
          <a:xfrm>
            <a:off x="2576880" y="500040"/>
            <a:ext cx="678852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IN" sz="1800" b="0" strike="noStrike" spc="-1">
                <a:solidFill>
                  <a:srgbClr val="414141"/>
                </a:solidFill>
                <a:latin typeface="Mulish"/>
              </a:rPr>
              <a:t>OTP sent to your Mobile number &amp; personal email ID </a:t>
            </a:r>
            <a:endParaRPr lang="en-IN" sz="1800" b="0" strike="noStrike" spc="-1">
              <a:latin typeface="Arial" panose="020B0604020202020204"/>
            </a:endParaRPr>
          </a:p>
        </p:txBody>
      </p:sp>
      <p:pic>
        <p:nvPicPr>
          <p:cNvPr id="199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1023120" y="1209240"/>
            <a:ext cx="9896040" cy="4466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sldNum" idx="1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8B8B8B"/>
                </a:solidFill>
                <a:latin typeface="Calibri" panose="020F0502020204030204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34FC4A7A-0451-4A02-8B73-04F49862CA39}" type="slidenum">
              <a:rPr lang="en-US" sz="1200" b="0" strike="noStrike" spc="-1">
                <a:solidFill>
                  <a:srgbClr val="8B8B8B"/>
                </a:solidFill>
                <a:latin typeface="Calibri" panose="020F0502020204030204"/>
              </a:rPr>
            </a:fld>
            <a:endParaRPr lang="en-IN" sz="1200" b="0" strike="noStrike" spc="-1">
              <a:latin typeface="Times New Roman" panose="02020603050405020304"/>
            </a:endParaRPr>
          </a:p>
        </p:txBody>
      </p:sp>
      <p:sp>
        <p:nvSpPr>
          <p:cNvPr id="201" name="Rectangle 4"/>
          <p:cNvSpPr/>
          <p:nvPr/>
        </p:nvSpPr>
        <p:spPr>
          <a:xfrm>
            <a:off x="2923200" y="418680"/>
            <a:ext cx="609552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IN" sz="1800" b="0" strike="noStrike" spc="-1">
                <a:solidFill>
                  <a:srgbClr val="414141"/>
                </a:solidFill>
                <a:latin typeface="Mulish"/>
              </a:rPr>
              <a:t>OTP verification</a:t>
            </a:r>
            <a:endParaRPr lang="en-IN" sz="1800" b="0" strike="noStrike" spc="-1">
              <a:latin typeface="Arial" panose="020B0604020202020204"/>
            </a:endParaRPr>
          </a:p>
        </p:txBody>
      </p:sp>
      <p:pic>
        <p:nvPicPr>
          <p:cNvPr id="202" name="Picture 1"/>
          <p:cNvPicPr/>
          <p:nvPr/>
        </p:nvPicPr>
        <p:blipFill>
          <a:blip r:embed="rId1"/>
          <a:stretch>
            <a:fillRect/>
          </a:stretch>
        </p:blipFill>
        <p:spPr>
          <a:xfrm>
            <a:off x="901440" y="1187280"/>
            <a:ext cx="10763640" cy="4924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1814040" y="555120"/>
            <a:ext cx="8476920" cy="2990520"/>
          </a:xfrm>
          <a:prstGeom prst="rect">
            <a:avLst/>
          </a:prstGeom>
          <a:ln w="0">
            <a:noFill/>
          </a:ln>
        </p:spPr>
      </p:pic>
      <p:sp>
        <p:nvSpPr>
          <p:cNvPr id="204" name="Rectangle 4"/>
          <p:cNvSpPr/>
          <p:nvPr/>
        </p:nvSpPr>
        <p:spPr>
          <a:xfrm>
            <a:off x="831240" y="116280"/>
            <a:ext cx="1041840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IN" sz="1800" b="0" strike="noStrike" spc="-1">
                <a:solidFill>
                  <a:srgbClr val="414141"/>
                </a:solidFill>
                <a:latin typeface="Mulish"/>
              </a:rPr>
              <a:t>Aadhar verification page (KYC red customers) - OTP sent to your Aadhar linked Mobile number</a:t>
            </a:r>
            <a:endParaRPr lang="en-IN" sz="1800" b="0" strike="noStrike" spc="-1">
              <a:latin typeface="Arial" panose="020B0604020202020204"/>
            </a:endParaRPr>
          </a:p>
        </p:txBody>
      </p:sp>
      <p:pic>
        <p:nvPicPr>
          <p:cNvPr id="205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1923120" y="3601080"/>
            <a:ext cx="8353800" cy="3090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Rectangle 2"/>
          <p:cNvSpPr/>
          <p:nvPr/>
        </p:nvSpPr>
        <p:spPr>
          <a:xfrm>
            <a:off x="2363040" y="134280"/>
            <a:ext cx="72802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IN" sz="1800" b="0" strike="noStrike" spc="-1">
                <a:solidFill>
                  <a:srgbClr val="414141"/>
                </a:solidFill>
                <a:latin typeface="Mulish"/>
              </a:rPr>
              <a:t>BRE1 output - Details filling page shown for Non-Hard Reject cases</a:t>
            </a:r>
            <a:endParaRPr lang="en-IN" sz="1800" b="0" strike="noStrike" spc="-1">
              <a:latin typeface="Arial" panose="020B0604020202020204"/>
            </a:endParaRPr>
          </a:p>
        </p:txBody>
      </p:sp>
      <p:sp>
        <p:nvSpPr>
          <p:cNvPr id="211" name="Rectangle 3"/>
          <p:cNvSpPr/>
          <p:nvPr/>
        </p:nvSpPr>
        <p:spPr>
          <a:xfrm>
            <a:off x="1812600" y="572760"/>
            <a:ext cx="846468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IN" sz="1800" b="0" strike="noStrike" spc="-1">
                <a:solidFill>
                  <a:srgbClr val="414141"/>
                </a:solidFill>
                <a:latin typeface="Mulish"/>
              </a:rPr>
              <a:t>*Salaried &amp; Organisation name auto-filled for MCCM customers</a:t>
            </a:r>
            <a:endParaRPr lang="en-IN" sz="1800" b="0" strike="noStrike" spc="-1">
              <a:latin typeface="Arial" panose="020B0604020202020204"/>
            </a:endParaRPr>
          </a:p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IN" sz="1800" b="0" strike="noStrike" spc="-1">
                <a:solidFill>
                  <a:srgbClr val="414141"/>
                </a:solidFill>
                <a:latin typeface="Mulish"/>
              </a:rPr>
              <a:t>*Self-employed &amp; Business Entity drop out on this page after filling details</a:t>
            </a:r>
            <a:endParaRPr lang="en-IN" sz="1800" b="0" strike="noStrike" spc="-1">
              <a:latin typeface="Arial" panose="020B0604020202020204"/>
            </a:endParaRPr>
          </a:p>
        </p:txBody>
      </p:sp>
      <p:pic>
        <p:nvPicPr>
          <p:cNvPr id="212" name="Picture 6"/>
          <p:cNvPicPr/>
          <p:nvPr/>
        </p:nvPicPr>
        <p:blipFill>
          <a:blip r:embed="rId1"/>
          <a:stretch>
            <a:fillRect/>
          </a:stretch>
        </p:blipFill>
        <p:spPr>
          <a:xfrm>
            <a:off x="728640" y="1404360"/>
            <a:ext cx="10534680" cy="5027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sldNum" idx="12"/>
          </p:nvPr>
        </p:nvSpPr>
        <p:spPr>
          <a:xfrm>
            <a:off x="11202840" y="6415560"/>
            <a:ext cx="609480" cy="3657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1F497D"/>
                </a:solidFill>
                <a:latin typeface="Zurich Lt BT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EFB2824D-8DD1-4501-AD0B-A3306498A00E}" type="slidenum">
              <a:rPr lang="en-US" sz="1200" b="0" strike="noStrike" spc="-1">
                <a:solidFill>
                  <a:srgbClr val="1F497D"/>
                </a:solidFill>
                <a:latin typeface="Zurich Lt BT"/>
              </a:rPr>
            </a:fld>
            <a:endParaRPr lang="en-IN" sz="1200" b="0" strike="noStrike" spc="-1">
              <a:latin typeface="Times New Roman" panose="02020603050405020304"/>
            </a:endParaRPr>
          </a:p>
        </p:txBody>
      </p:sp>
      <p:sp>
        <p:nvSpPr>
          <p:cNvPr id="214" name="Rectangle 4"/>
          <p:cNvSpPr/>
          <p:nvPr/>
        </p:nvSpPr>
        <p:spPr>
          <a:xfrm>
            <a:off x="465480" y="339120"/>
            <a:ext cx="1098612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IN" sz="1800" b="0" strike="noStrike" spc="-1">
                <a:solidFill>
                  <a:srgbClr val="414141"/>
                </a:solidFill>
                <a:latin typeface="Mulish"/>
              </a:rPr>
              <a:t>Official Email ID verification OTP – After clicking on either option (AA/NB)</a:t>
            </a:r>
            <a:endParaRPr lang="en-IN" sz="1800" b="0" strike="noStrike" spc="-1">
              <a:latin typeface="Arial" panose="020B0604020202020204"/>
            </a:endParaRPr>
          </a:p>
        </p:txBody>
      </p:sp>
      <p:pic>
        <p:nvPicPr>
          <p:cNvPr id="215" name="Picture 1"/>
          <p:cNvPicPr/>
          <p:nvPr/>
        </p:nvPicPr>
        <p:blipFill>
          <a:blip r:embed="rId1"/>
          <a:stretch>
            <a:fillRect/>
          </a:stretch>
        </p:blipFill>
        <p:spPr>
          <a:xfrm>
            <a:off x="638640" y="872280"/>
            <a:ext cx="10813320" cy="5223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ectangle 2"/>
          <p:cNvSpPr/>
          <p:nvPr/>
        </p:nvSpPr>
        <p:spPr>
          <a:xfrm>
            <a:off x="3052440" y="432360"/>
            <a:ext cx="609552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IN" sz="1800" b="0" strike="noStrike" spc="-1">
                <a:solidFill>
                  <a:srgbClr val="414141"/>
                </a:solidFill>
                <a:latin typeface="Mulish"/>
              </a:rPr>
              <a:t>Details filling page (Contd.)</a:t>
            </a:r>
            <a:endParaRPr lang="en-IN" sz="1800" b="0" strike="noStrike" spc="-1">
              <a:latin typeface="Arial" panose="020B0604020202020204"/>
            </a:endParaRPr>
          </a:p>
        </p:txBody>
      </p:sp>
      <p:pic>
        <p:nvPicPr>
          <p:cNvPr id="217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525600" y="1113120"/>
            <a:ext cx="11149200" cy="5347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Picture 1"/>
          <p:cNvPicPr/>
          <p:nvPr/>
        </p:nvPicPr>
        <p:blipFill>
          <a:blip r:embed="rId1"/>
          <a:stretch>
            <a:fillRect/>
          </a:stretch>
        </p:blipFill>
        <p:spPr>
          <a:xfrm>
            <a:off x="1213920" y="1610280"/>
            <a:ext cx="10096200" cy="4219200"/>
          </a:xfrm>
          <a:prstGeom prst="rect">
            <a:avLst/>
          </a:prstGeom>
          <a:ln w="0">
            <a:noFill/>
          </a:ln>
        </p:spPr>
      </p:pic>
      <p:sp>
        <p:nvSpPr>
          <p:cNvPr id="219" name="Rectangle 2"/>
          <p:cNvSpPr/>
          <p:nvPr/>
        </p:nvSpPr>
        <p:spPr>
          <a:xfrm>
            <a:off x="3352680" y="339120"/>
            <a:ext cx="415584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IN" sz="1800" b="0" strike="noStrike" spc="-1">
                <a:solidFill>
                  <a:srgbClr val="414141"/>
                </a:solidFill>
                <a:latin typeface="Mulish"/>
              </a:rPr>
              <a:t>Account aggregator page</a:t>
            </a:r>
            <a:endParaRPr lang="en-IN" sz="1800" b="0" strike="noStrike" spc="-1"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sldNum" idx="13"/>
          </p:nvPr>
        </p:nvSpPr>
        <p:spPr>
          <a:xfrm>
            <a:off x="11202840" y="6415560"/>
            <a:ext cx="609480" cy="3657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1F497D"/>
                </a:solidFill>
                <a:latin typeface="Zurich Lt BT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9B261569-855F-4E8D-B221-0E710C6E4078}" type="slidenum">
              <a:rPr lang="en-US" sz="1200" b="0" strike="noStrike" spc="-1">
                <a:solidFill>
                  <a:srgbClr val="1F497D"/>
                </a:solidFill>
                <a:latin typeface="Zurich Lt BT"/>
              </a:rPr>
            </a:fld>
            <a:endParaRPr lang="en-IN" sz="1200" b="0" strike="noStrike" spc="-1">
              <a:latin typeface="Times New Roman" panose="02020603050405020304"/>
            </a:endParaRPr>
          </a:p>
        </p:txBody>
      </p:sp>
      <p:pic>
        <p:nvPicPr>
          <p:cNvPr id="221" name="Picture 4"/>
          <p:cNvPicPr/>
          <p:nvPr/>
        </p:nvPicPr>
        <p:blipFill>
          <a:blip r:embed="rId1"/>
          <a:stretch>
            <a:fillRect/>
          </a:stretch>
        </p:blipFill>
        <p:spPr>
          <a:xfrm>
            <a:off x="1176840" y="564480"/>
            <a:ext cx="9135360" cy="6156720"/>
          </a:xfrm>
          <a:prstGeom prst="rect">
            <a:avLst/>
          </a:prstGeom>
          <a:ln w="0">
            <a:noFill/>
          </a:ln>
        </p:spPr>
      </p:pic>
      <p:sp>
        <p:nvSpPr>
          <p:cNvPr id="222" name="Rectangle 3"/>
          <p:cNvSpPr/>
          <p:nvPr/>
        </p:nvSpPr>
        <p:spPr>
          <a:xfrm>
            <a:off x="3352680" y="339120"/>
            <a:ext cx="415584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IN" sz="1800" b="0" strike="noStrike" spc="-1">
                <a:solidFill>
                  <a:srgbClr val="414141"/>
                </a:solidFill>
                <a:latin typeface="Mulish"/>
              </a:rPr>
              <a:t>Net banking login page</a:t>
            </a:r>
            <a:endParaRPr lang="en-IN" sz="1800" b="0" strike="noStrike" spc="-1"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sldNum" idx="14"/>
          </p:nvPr>
        </p:nvSpPr>
        <p:spPr>
          <a:xfrm>
            <a:off x="11202840" y="6415560"/>
            <a:ext cx="609480" cy="3657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1F497D"/>
                </a:solidFill>
                <a:latin typeface="Zurich Lt BT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73F56336-3379-4F5B-8AF0-9717437774A8}" type="slidenum">
              <a:rPr lang="en-US" sz="1200" b="0" strike="noStrike" spc="-1">
                <a:solidFill>
                  <a:srgbClr val="1F497D"/>
                </a:solidFill>
                <a:latin typeface="Zurich Lt BT"/>
              </a:rPr>
            </a:fld>
            <a:endParaRPr lang="en-IN" sz="1200" b="0" strike="noStrike" spc="-1">
              <a:latin typeface="Times New Roman" panose="02020603050405020304"/>
            </a:endParaRPr>
          </a:p>
        </p:txBody>
      </p:sp>
      <p:pic>
        <p:nvPicPr>
          <p:cNvPr id="224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3128760" y="1371960"/>
            <a:ext cx="5481360" cy="4693680"/>
          </a:xfrm>
          <a:prstGeom prst="rect">
            <a:avLst/>
          </a:prstGeom>
          <a:ln w="0">
            <a:noFill/>
          </a:ln>
        </p:spPr>
      </p:pic>
      <p:sp>
        <p:nvSpPr>
          <p:cNvPr id="225" name="Rectangle 4"/>
          <p:cNvSpPr/>
          <p:nvPr/>
        </p:nvSpPr>
        <p:spPr>
          <a:xfrm>
            <a:off x="3671280" y="519480"/>
            <a:ext cx="415584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IN" sz="1800" b="0" strike="noStrike" spc="-1">
                <a:solidFill>
                  <a:srgbClr val="414141"/>
                </a:solidFill>
                <a:latin typeface="Mulish"/>
              </a:rPr>
              <a:t>OTP verification</a:t>
            </a:r>
            <a:endParaRPr lang="en-IN" sz="1800" b="0" strike="noStrike" spc="-1"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Rectangle 2"/>
          <p:cNvSpPr/>
          <p:nvPr/>
        </p:nvSpPr>
        <p:spPr>
          <a:xfrm>
            <a:off x="1776960" y="167040"/>
            <a:ext cx="815868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IN" sz="1800" b="0" strike="noStrike" spc="-1">
                <a:solidFill>
                  <a:srgbClr val="414141"/>
                </a:solidFill>
                <a:latin typeface="Mulish"/>
              </a:rPr>
              <a:t>BRE2 output - Card Selection Page shown for RC/STP customers</a:t>
            </a:r>
            <a:endParaRPr lang="en-IN" sz="1800" b="0" strike="noStrike" spc="-1">
              <a:latin typeface="Arial" panose="020B0604020202020204"/>
            </a:endParaRPr>
          </a:p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IN" sz="1800" b="0" strike="noStrike" spc="-1">
                <a:solidFill>
                  <a:srgbClr val="414141"/>
                </a:solidFill>
                <a:latin typeface="Mulish"/>
              </a:rPr>
              <a:t>*Non-Affluent &amp; LC customers drop out before reaching this page</a:t>
            </a:r>
            <a:endParaRPr lang="en-IN" sz="1800" b="0" strike="noStrike" spc="-1">
              <a:latin typeface="Arial" panose="020B0604020202020204"/>
            </a:endParaRPr>
          </a:p>
        </p:txBody>
      </p:sp>
      <p:pic>
        <p:nvPicPr>
          <p:cNvPr id="229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1635480" y="854280"/>
            <a:ext cx="8850240" cy="2328840"/>
          </a:xfrm>
          <a:prstGeom prst="rect">
            <a:avLst/>
          </a:prstGeom>
          <a:ln w="0">
            <a:noFill/>
          </a:ln>
        </p:spPr>
      </p:pic>
      <p:pic>
        <p:nvPicPr>
          <p:cNvPr id="230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1776960" y="3183120"/>
            <a:ext cx="8458560" cy="32922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roup 3"/>
          <p:cNvGrpSpPr/>
          <p:nvPr/>
        </p:nvGrpSpPr>
        <p:grpSpPr>
          <a:xfrm>
            <a:off x="2099520" y="481320"/>
            <a:ext cx="7610040" cy="6123960"/>
            <a:chOff x="2099520" y="481320"/>
            <a:chExt cx="7610040" cy="6123960"/>
          </a:xfrm>
        </p:grpSpPr>
        <p:pic>
          <p:nvPicPr>
            <p:cNvPr id="232" name="Picture 1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2099520" y="481320"/>
              <a:ext cx="7610040" cy="29620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33" name="Picture 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142360" y="3443400"/>
              <a:ext cx="7552800" cy="31618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34" name="Rectangle 4"/>
          <p:cNvSpPr/>
          <p:nvPr/>
        </p:nvSpPr>
        <p:spPr>
          <a:xfrm>
            <a:off x="4590000" y="111960"/>
            <a:ext cx="231480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IN" sz="1800" b="0" strike="noStrike" spc="-1">
                <a:solidFill>
                  <a:srgbClr val="414141"/>
                </a:solidFill>
                <a:latin typeface="Mulish"/>
              </a:rPr>
              <a:t>Card Selection Page</a:t>
            </a:r>
            <a:endParaRPr lang="en-IN" sz="1800" b="0" strike="noStrike" spc="-1"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Rectangle 4"/>
          <p:cNvSpPr/>
          <p:nvPr/>
        </p:nvSpPr>
        <p:spPr>
          <a:xfrm>
            <a:off x="2834280" y="510840"/>
            <a:ext cx="567828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IN" sz="1800" b="0" strike="noStrike" spc="-1">
                <a:solidFill>
                  <a:srgbClr val="414141"/>
                </a:solidFill>
                <a:latin typeface="Mulish"/>
              </a:rPr>
              <a:t>Additional details filling page</a:t>
            </a:r>
            <a:endParaRPr lang="en-IN" sz="1800" b="0" strike="noStrike" spc="-1">
              <a:latin typeface="Arial" panose="020B0604020202020204"/>
            </a:endParaRPr>
          </a:p>
        </p:txBody>
      </p:sp>
      <p:pic>
        <p:nvPicPr>
          <p:cNvPr id="236" name="Picture 5"/>
          <p:cNvPicPr/>
          <p:nvPr/>
        </p:nvPicPr>
        <p:blipFill>
          <a:blip r:embed="rId1"/>
          <a:stretch>
            <a:fillRect/>
          </a:stretch>
        </p:blipFill>
        <p:spPr>
          <a:xfrm>
            <a:off x="707760" y="1249560"/>
            <a:ext cx="10846440" cy="5251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Picture 1"/>
          <p:cNvPicPr/>
          <p:nvPr/>
        </p:nvPicPr>
        <p:blipFill>
          <a:blip r:embed="rId1"/>
          <a:srcRect l="5808" t="20925" r="19650" b="13917"/>
          <a:stretch>
            <a:fillRect/>
          </a:stretch>
        </p:blipFill>
        <p:spPr>
          <a:xfrm>
            <a:off x="374040" y="1025280"/>
            <a:ext cx="11079360" cy="5444640"/>
          </a:xfrm>
          <a:prstGeom prst="rect">
            <a:avLst/>
          </a:prstGeom>
          <a:ln w="0">
            <a:noFill/>
          </a:ln>
        </p:spPr>
      </p:pic>
      <p:sp>
        <p:nvSpPr>
          <p:cNvPr id="238" name="Rectangle 2"/>
          <p:cNvSpPr/>
          <p:nvPr/>
        </p:nvSpPr>
        <p:spPr>
          <a:xfrm>
            <a:off x="2661840" y="358560"/>
            <a:ext cx="650340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IN" sz="1800" b="0" strike="noStrike" spc="-1">
                <a:solidFill>
                  <a:srgbClr val="414141"/>
                </a:solidFill>
                <a:latin typeface="Mulish"/>
              </a:rPr>
              <a:t>Additional details filling page - Consent/Declaration</a:t>
            </a:r>
            <a:endParaRPr lang="en-IN" sz="1800" b="0" strike="noStrike" spc="-1"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Rectangle 3"/>
          <p:cNvSpPr/>
          <p:nvPr/>
        </p:nvSpPr>
        <p:spPr>
          <a:xfrm>
            <a:off x="4585680" y="385920"/>
            <a:ext cx="22719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IN" sz="1800" b="0" strike="noStrike" spc="-1">
                <a:solidFill>
                  <a:srgbClr val="414141"/>
                </a:solidFill>
                <a:latin typeface="Mulish"/>
              </a:rPr>
              <a:t>Confirmation page</a:t>
            </a:r>
            <a:endParaRPr lang="en-IN" sz="1800" b="0" strike="noStrike" spc="-1">
              <a:latin typeface="Arial" panose="020B0604020202020204"/>
            </a:endParaRPr>
          </a:p>
        </p:txBody>
      </p:sp>
      <p:pic>
        <p:nvPicPr>
          <p:cNvPr id="242" name="Picture 1"/>
          <p:cNvPicPr/>
          <p:nvPr/>
        </p:nvPicPr>
        <p:blipFill>
          <a:blip r:embed="rId1"/>
          <a:stretch>
            <a:fillRect/>
          </a:stretch>
        </p:blipFill>
        <p:spPr>
          <a:xfrm>
            <a:off x="339840" y="1130400"/>
            <a:ext cx="11467440" cy="4854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63160" y="575280"/>
            <a:ext cx="11413800" cy="4475520"/>
          </a:xfrm>
          <a:prstGeom prst="rect">
            <a:avLst/>
          </a:prstGeom>
          <a:ln w="0">
            <a:noFill/>
          </a:ln>
        </p:spPr>
      </p:pic>
      <p:sp>
        <p:nvSpPr>
          <p:cNvPr id="244" name="Rectangle 3"/>
          <p:cNvSpPr/>
          <p:nvPr/>
        </p:nvSpPr>
        <p:spPr>
          <a:xfrm>
            <a:off x="4460040" y="205920"/>
            <a:ext cx="302004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IN" sz="1800" b="0" strike="noStrike" spc="-1">
                <a:solidFill>
                  <a:srgbClr val="414141"/>
                </a:solidFill>
                <a:latin typeface="Mulish"/>
              </a:rPr>
              <a:t>VKYC Initiate page</a:t>
            </a:r>
            <a:endParaRPr lang="en-IN" sz="1800" b="0" strike="noStrike" spc="-1">
              <a:latin typeface="Arial" panose="020B0604020202020204"/>
            </a:endParaRPr>
          </a:p>
        </p:txBody>
      </p:sp>
      <p:pic>
        <p:nvPicPr>
          <p:cNvPr id="24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235440" y="5051160"/>
            <a:ext cx="11388240" cy="1628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Rectangle 1"/>
          <p:cNvSpPr/>
          <p:nvPr/>
        </p:nvSpPr>
        <p:spPr>
          <a:xfrm>
            <a:off x="4336560" y="255960"/>
            <a:ext cx="285372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IN" sz="1800" b="0" strike="noStrike" spc="-1">
                <a:solidFill>
                  <a:srgbClr val="414141"/>
                </a:solidFill>
                <a:latin typeface="Mulish"/>
              </a:rPr>
              <a:t>Final Thank you screen</a:t>
            </a:r>
            <a:endParaRPr lang="en-IN" sz="1800" b="0" strike="noStrike" spc="-1">
              <a:latin typeface="Arial" panose="020B0604020202020204"/>
            </a:endParaRPr>
          </a:p>
        </p:txBody>
      </p:sp>
      <p:pic>
        <p:nvPicPr>
          <p:cNvPr id="249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179800" y="1391040"/>
            <a:ext cx="7610040" cy="4047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Rectangle 4"/>
          <p:cNvSpPr/>
          <p:nvPr/>
        </p:nvSpPr>
        <p:spPr>
          <a:xfrm>
            <a:off x="3373560" y="394560"/>
            <a:ext cx="457164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IN" sz="1800" b="0" strike="noStrike" spc="-1">
                <a:solidFill>
                  <a:srgbClr val="414141"/>
                </a:solidFill>
                <a:latin typeface="Mulish"/>
              </a:rPr>
              <a:t>Prime Success Screen (under dev)</a:t>
            </a:r>
            <a:endParaRPr lang="en-IN" sz="1800" b="0" strike="noStrike" spc="-1">
              <a:latin typeface="Arial" panose="020B0604020202020204"/>
            </a:endParaRPr>
          </a:p>
        </p:txBody>
      </p:sp>
      <p:pic>
        <p:nvPicPr>
          <p:cNvPr id="251" name="Picture 1"/>
          <p:cNvPicPr/>
          <p:nvPr/>
        </p:nvPicPr>
        <p:blipFill>
          <a:blip r:embed="rId1"/>
          <a:stretch>
            <a:fillRect/>
          </a:stretch>
        </p:blipFill>
        <p:spPr>
          <a:xfrm>
            <a:off x="675000" y="763920"/>
            <a:ext cx="10823400" cy="5202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/>
          </p:nvPr>
        </p:nvSpPr>
        <p:spPr>
          <a:xfrm>
            <a:off x="7059960" y="3200760"/>
            <a:ext cx="3274920" cy="844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960"/>
              </a:spcBef>
              <a:buNone/>
              <a:tabLst>
                <a:tab pos="0" algn="l"/>
              </a:tabLst>
            </a:pPr>
            <a:r>
              <a:rPr lang="en-US" sz="4800" b="1" strike="noStrike" spc="-1">
                <a:solidFill>
                  <a:srgbClr val="053C6D"/>
                </a:solidFill>
                <a:latin typeface="Calibri" panose="020F0502020204030204"/>
              </a:rPr>
              <a:t>Thank You</a:t>
            </a:r>
            <a:endParaRPr lang="en-US" sz="4800" b="0" strike="noStrike" spc="-1">
              <a:solidFill>
                <a:srgbClr val="000000"/>
              </a:solidFill>
              <a:latin typeface="Zurich B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77817"/>
      </a:accent1>
      <a:accent2>
        <a:srgbClr val="97291E"/>
      </a:accent2>
      <a:accent3>
        <a:srgbClr val="053C6D"/>
      </a:accent3>
      <a:accent4>
        <a:srgbClr val="D1CFBB"/>
      </a:accent4>
      <a:accent5>
        <a:srgbClr val="FDB92A"/>
      </a:accent5>
      <a:accent6>
        <a:srgbClr val="F4858E"/>
      </a:accent6>
      <a:hlink>
        <a:srgbClr val="00C0F3"/>
      </a:hlink>
      <a:folHlink>
        <a:srgbClr val="917BB9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77817"/>
      </a:accent1>
      <a:accent2>
        <a:srgbClr val="97291E"/>
      </a:accent2>
      <a:accent3>
        <a:srgbClr val="053C6D"/>
      </a:accent3>
      <a:accent4>
        <a:srgbClr val="D1CFBB"/>
      </a:accent4>
      <a:accent5>
        <a:srgbClr val="FDB92A"/>
      </a:accent5>
      <a:accent6>
        <a:srgbClr val="F4858E"/>
      </a:accent6>
      <a:hlink>
        <a:srgbClr val="00C0F3"/>
      </a:hlink>
      <a:folHlink>
        <a:srgbClr val="917BB9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77817"/>
      </a:accent1>
      <a:accent2>
        <a:srgbClr val="97291E"/>
      </a:accent2>
      <a:accent3>
        <a:srgbClr val="053C6D"/>
      </a:accent3>
      <a:accent4>
        <a:srgbClr val="D1CFBB"/>
      </a:accent4>
      <a:accent5>
        <a:srgbClr val="FDB92A"/>
      </a:accent5>
      <a:accent6>
        <a:srgbClr val="F4858E"/>
      </a:accent6>
      <a:hlink>
        <a:srgbClr val="00C0F3"/>
      </a:hlink>
      <a:folHlink>
        <a:srgbClr val="917BB9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897</Words>
  <Application>WPS Presentation</Application>
  <PresentationFormat>Custom</PresentationFormat>
  <Paragraphs>55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20</vt:i4>
      </vt:variant>
    </vt:vector>
  </HeadingPairs>
  <TitlesOfParts>
    <vt:vector size="38" baseType="lpstr">
      <vt:lpstr>Arial</vt:lpstr>
      <vt:lpstr>SimSun</vt:lpstr>
      <vt:lpstr>Wingdings</vt:lpstr>
      <vt:lpstr>Zurich BT</vt:lpstr>
      <vt:lpstr>Segoe Print</vt:lpstr>
      <vt:lpstr>Calibri</vt:lpstr>
      <vt:lpstr>Arial</vt:lpstr>
      <vt:lpstr>Times New Roman</vt:lpstr>
      <vt:lpstr>Zurich Lt BT</vt:lpstr>
      <vt:lpstr>Symbol</vt:lpstr>
      <vt:lpstr>Calibri Light</vt:lpstr>
      <vt:lpstr>Mulish</vt:lpstr>
      <vt:lpstr>Microsoft YaHei</vt:lpstr>
      <vt:lpstr>Arial Unicode MS</vt:lpstr>
      <vt:lpstr>Office Theme</vt:lpstr>
      <vt:lpstr>Office Theme</vt:lpstr>
      <vt:lpstr>Office Theme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Datta Nammi     /DIB_DEPT/IBANK/HYD</dc:creator>
  <cp:lastModifiedBy>prince kumar</cp:lastModifiedBy>
  <cp:revision>14</cp:revision>
  <dcterms:created xsi:type="dcterms:W3CDTF">2023-06-17T01:14:00Z</dcterms:created>
  <dcterms:modified xsi:type="dcterms:W3CDTF">2024-10-07T04:22:33Z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r8>5</vt:r8>
  </property>
  <property fmtid="{D5CDD505-2E9C-101B-9397-08002B2CF9AE}" pid="3" name="PresentationFormat">
    <vt:lpwstr>Widescreen</vt:lpwstr>
  </property>
  <property fmtid="{D5CDD505-2E9C-101B-9397-08002B2CF9AE}" pid="4" name="Slides">
    <vt:r8>37</vt:r8>
  </property>
  <property fmtid="{D5CDD505-2E9C-101B-9397-08002B2CF9AE}" pid="5" name="ICV">
    <vt:lpwstr>34586BC4A7864A7DA75ADD5E129D982B_12</vt:lpwstr>
  </property>
  <property fmtid="{D5CDD505-2E9C-101B-9397-08002B2CF9AE}" pid="6" name="KSOProductBuildVer">
    <vt:lpwstr>1033-12.2.0.18586</vt:lpwstr>
  </property>
</Properties>
</file>